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61" r:id="rId4"/>
    <p:sldId id="265" r:id="rId5"/>
    <p:sldId id="264" r:id="rId6"/>
    <p:sldId id="26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/>
    <p:restoredTop sz="95477"/>
  </p:normalViewPr>
  <p:slideViewPr>
    <p:cSldViewPr snapToGrid="0" snapToObjects="1">
      <p:cViewPr varScale="1">
        <p:scale>
          <a:sx n="98" d="100"/>
          <a:sy n="98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BDA0A-851F-8D4B-A850-A69503630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B33DB7-860C-B849-8AEB-57DAC4F58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B09DE8-7630-434C-BCB1-F82693BB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7C76-90A5-A04A-A13A-FF154CFADD60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A8CA4C-67AE-1142-A957-55DBB5FB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71CCBB-B9A9-2E41-8627-D9F87471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EB0-1FD4-FA4F-88C4-84DE554D6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97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CAF2A-E6A4-BE41-8AB4-D5ED178B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581124-9A42-C24A-AB3D-DD8A12946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FCD74A-B0C1-1B49-891B-AD31E30F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7C76-90A5-A04A-A13A-FF154CFADD60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0F996C-043B-BE4F-B98D-955A8D0E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65EFFA-5129-8849-B3AF-281A33B6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EB0-1FD4-FA4F-88C4-84DE554D6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82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04854E-5C22-F044-AF03-0C910541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E01835-A733-FB4A-9327-6C40678B3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2D4507-4B8D-3648-8914-7665C0FF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7C76-90A5-A04A-A13A-FF154CFADD60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0E99E8-0F7F-C14F-BE28-9A8209B0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44018B-1B46-2645-8B41-20BA76BC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EB0-1FD4-FA4F-88C4-84DE554D6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2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6D5CC-9B4C-2944-A399-B910312D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D559FE-C6B0-7940-99AF-491E26162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9A8C2-4BAF-324F-8B26-FC778C9B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7C76-90A5-A04A-A13A-FF154CFADD60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3B90D7-BE69-874E-83F4-DCD33CE6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33D8B6-55F0-FF4D-A9F8-F3746398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EB0-1FD4-FA4F-88C4-84DE554D6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81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BCE80-3792-204B-AE17-7327CD0B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7C79B7-542D-B648-9FC3-F836A3F16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4AB9EA-6457-894E-A117-BCC7172C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7C76-90A5-A04A-A13A-FF154CFADD60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585E47-547C-004A-AAF6-5DE7B322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A84E5E-1E77-1C42-966E-D4A9B0C6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EB0-1FD4-FA4F-88C4-84DE554D6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44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7AF370-2BE3-6E48-ADE6-EE0B51C6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376C23-1CBC-A248-AD87-FAAA32120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3F927E-F2C7-3445-A440-3ABA86487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ECB7F1-FD2B-7546-9D3C-B9082893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7C76-90A5-A04A-A13A-FF154CFADD60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22EA38-E327-1345-B811-81A41819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3AA423-49A4-F64A-A547-C8795CFE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EB0-1FD4-FA4F-88C4-84DE554D6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8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54EEC-0B53-7648-995C-FF478013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8ECDD2-EAA3-D840-A3ED-90911C84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65D379-7C37-7D4C-B52E-79AC11F06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7B2669-CB89-8144-9E9B-B783ABFE0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82B870-C90F-7B44-B720-7FD6BB44A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7326A9D-3847-9448-9A45-2BD6C1D0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7C76-90A5-A04A-A13A-FF154CFADD60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7A39A0F-8B18-AC43-9EEF-1B859EE2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3DD7A-9629-1F40-A666-198281D5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EB0-1FD4-FA4F-88C4-84DE554D6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75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96BC36-BC68-E64F-B9DD-24556590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87926A-2506-3F43-9F06-253951DA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7C76-90A5-A04A-A13A-FF154CFADD60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DB8A7D-F88D-AE44-B0FD-B5087C2C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6B6B36-D703-A943-97D9-926619E6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EB0-1FD4-FA4F-88C4-84DE554D6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9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1DDF1C-964B-ED48-BC80-5C6D0316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7C76-90A5-A04A-A13A-FF154CFADD60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B81473-9581-DA4A-8BFE-4C28B665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00D6DB-4B89-9142-8A90-59020BE1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EB0-1FD4-FA4F-88C4-84DE554D6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81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00484-7DB0-8E49-A3AD-5E1DE9EE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18D919-46B6-7F4A-B44C-98010FF9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D6B0D7-17E2-9D45-B024-F96590BC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7FDC61-5785-974D-8CF9-3CB949C5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7C76-90A5-A04A-A13A-FF154CFADD60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C51F32-26F8-7C47-BA97-90FC100D7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FF2D1F-10F7-1D47-9641-4A15D938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EB0-1FD4-FA4F-88C4-84DE554D6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98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F0208-C1DC-0644-83EB-5779B18C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42C594-CB93-7247-8EE7-AD85D1846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0C5227-85B6-4D48-A2AC-E13489EBC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3CAB36-9C82-1D46-A75E-B31341E0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7C76-90A5-A04A-A13A-FF154CFADD60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502FA2-B3AF-674F-9640-A73ADE5C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1C188-7DF2-C94E-97B9-F01EA718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EB0-1FD4-FA4F-88C4-84DE554D6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39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A86637-A4E6-CB47-B013-329ED94F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18EDF3-48BE-824F-9C39-A275EF8B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D863E3-D8A3-FA44-B6A6-F88844188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87C76-90A5-A04A-A13A-FF154CFADD60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D16288-10EC-E349-8FEF-2F9540C71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85E402-283C-0B4C-A769-7C18CA6E2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D3EB0-1FD4-FA4F-88C4-84DE554D6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11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1B54D-BD6E-DF49-AEE7-3B810BC6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The Road to WW2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95CE12-63F8-524B-892D-25C8439F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58" y="1690688"/>
            <a:ext cx="3418118" cy="48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Second World War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Arising from the expansionist and military ambitions </a:t>
            </a:r>
            <a:r>
              <a:rPr lang="en-GB" b="1" dirty="0">
                <a:solidFill>
                  <a:srgbClr val="FF0000"/>
                </a:solidFill>
              </a:rPr>
              <a:t>of totalitarian </a:t>
            </a:r>
            <a:r>
              <a:rPr lang="en-GB" dirty="0"/>
              <a:t>regimes, WW2 began in 1937 in Asia (Japanese invasion of China) and 1939 in Europe (German invasion of Poland). </a:t>
            </a:r>
          </a:p>
          <a:p>
            <a:r>
              <a:rPr lang="en-GB" dirty="0"/>
              <a:t>Following the entry of the USSR and USA into the war, it became global in scope. </a:t>
            </a:r>
          </a:p>
          <a:p>
            <a:r>
              <a:rPr lang="en-GB" dirty="0"/>
              <a:t>The </a:t>
            </a:r>
            <a:r>
              <a:rPr lang="en-GB" b="1" dirty="0">
                <a:solidFill>
                  <a:srgbClr val="FF0000"/>
                </a:solidFill>
              </a:rPr>
              <a:t>belligerents</a:t>
            </a:r>
            <a:r>
              <a:rPr lang="en-GB" dirty="0"/>
              <a:t> mobilized vast numbers of troops and committed extreme acts of violence against civilians, notably through the Nazi policies of </a:t>
            </a:r>
            <a:r>
              <a:rPr lang="en-GB" b="1" dirty="0">
                <a:solidFill>
                  <a:srgbClr val="FF0000"/>
                </a:solidFill>
              </a:rPr>
              <a:t>genocide</a:t>
            </a:r>
            <a:r>
              <a:rPr lang="en-GB" dirty="0"/>
              <a:t>, creating an unprecedented </a:t>
            </a:r>
            <a:r>
              <a:rPr lang="en-GB" b="1" dirty="0">
                <a:solidFill>
                  <a:srgbClr val="FF0000"/>
                </a:solidFill>
              </a:rPr>
              <a:t>war of extermination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25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21" y="241300"/>
            <a:ext cx="8725825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1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603E6-3962-8C45-97CE-19F78A8A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Great Britain and WW2</a:t>
            </a:r>
            <a:br>
              <a:rPr lang="en-US" b="1" dirty="0"/>
            </a:br>
            <a:r>
              <a:rPr lang="en-US" b="1" dirty="0"/>
              <a:t>Appeasement and Neville Chamberlain </a:t>
            </a:r>
            <a:br>
              <a:rPr lang="en-US" b="1" dirty="0"/>
            </a:br>
            <a:r>
              <a:rPr lang="en-US" b="1" dirty="0"/>
              <a:t>(1869-1940) UK PM 1937-40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C07FB7-1130-784F-859E-A28871380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1783" cy="4351338"/>
          </a:xfrm>
        </p:spPr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Appeasement</a:t>
            </a:r>
            <a:r>
              <a:rPr lang="en-GB" dirty="0"/>
              <a:t> was the name given to Britain’s policy in the 1930s of allowing Hitler to expand German territory unchecked. </a:t>
            </a:r>
          </a:p>
          <a:p>
            <a:r>
              <a:rPr lang="en-GB" dirty="0"/>
              <a:t>It is most closely associated with </a:t>
            </a:r>
            <a:r>
              <a:rPr lang="en-GB" b="1" dirty="0">
                <a:solidFill>
                  <a:srgbClr val="FF0000"/>
                </a:solidFill>
              </a:rPr>
              <a:t>British Prime Minister Neville Chamberlain</a:t>
            </a:r>
            <a:r>
              <a:rPr lang="en-GB" dirty="0"/>
              <a:t>, it is now widely discredited as a policy of weakness. </a:t>
            </a:r>
          </a:p>
          <a:p>
            <a:r>
              <a:rPr lang="en-GB" dirty="0"/>
              <a:t>Yet at the time, it was a popular and seemingly pragmatic policy.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2AF7AB-89C6-B74F-8297-6FB07579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389" y="2186609"/>
            <a:ext cx="5204321" cy="39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3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A4DC1-2F77-8B4F-B3E4-F978DED3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Appeasement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B1CE13-EAED-2547-9D55-B785992BC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551290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March 1938, </a:t>
            </a:r>
            <a:r>
              <a:rPr lang="en-GB" dirty="0" err="1"/>
              <a:t>Hilter</a:t>
            </a:r>
            <a:r>
              <a:rPr lang="en-GB" dirty="0"/>
              <a:t> annexed Austria. </a:t>
            </a:r>
          </a:p>
          <a:p>
            <a:r>
              <a:rPr lang="en-GB" dirty="0"/>
              <a:t>At the Munich Conference that September, Neville Chamberlain seemed to have </a:t>
            </a:r>
            <a:r>
              <a:rPr lang="en-GB" b="1" dirty="0">
                <a:solidFill>
                  <a:srgbClr val="FF0000"/>
                </a:solidFill>
              </a:rPr>
              <a:t>averted </a:t>
            </a:r>
            <a:r>
              <a:rPr lang="en-GB" dirty="0"/>
              <a:t>war by agreeing that Germany could occupy the Sudetenland, the German-speaking part of Czechoslovakia - this became known as the </a:t>
            </a:r>
            <a:r>
              <a:rPr lang="en-GB" b="1" dirty="0">
                <a:solidFill>
                  <a:srgbClr val="FF0000"/>
                </a:solidFill>
              </a:rPr>
              <a:t>Munich Agreement</a:t>
            </a:r>
            <a:r>
              <a:rPr lang="en-GB" dirty="0"/>
              <a:t>.</a:t>
            </a:r>
          </a:p>
          <a:p>
            <a:r>
              <a:rPr lang="en-GB" dirty="0"/>
              <a:t>In Britain, the Munich Agreement was greeted with jubilation. However, </a:t>
            </a:r>
            <a:r>
              <a:rPr lang="en-GB" b="1" dirty="0">
                <a:solidFill>
                  <a:srgbClr val="FF0000"/>
                </a:solidFill>
              </a:rPr>
              <a:t>Winston Churchill</a:t>
            </a:r>
            <a:r>
              <a:rPr lang="en-GB" dirty="0"/>
              <a:t>, then estranged from government and one of the few to </a:t>
            </a:r>
            <a:r>
              <a:rPr lang="en-GB" b="1" dirty="0">
                <a:solidFill>
                  <a:srgbClr val="FF0000"/>
                </a:solidFill>
              </a:rPr>
              <a:t>oppose appeasement </a:t>
            </a:r>
            <a:r>
              <a:rPr lang="en-GB" dirty="0"/>
              <a:t>of Hitler, described it as ‘an unmitigated disaster’.</a:t>
            </a:r>
          </a:p>
          <a:p>
            <a:r>
              <a:rPr lang="en-GB" dirty="0"/>
              <a:t>But, despite his promise of ‘no more territorial demands in Europe’, Hitler was undeterred by appeasement. In March 1939, he violated the Munich Agreement by occupying the rest of Czechoslovakia. </a:t>
            </a:r>
          </a:p>
          <a:p>
            <a:r>
              <a:rPr lang="en-GB" b="1" dirty="0">
                <a:solidFill>
                  <a:srgbClr val="FF0000"/>
                </a:solidFill>
              </a:rPr>
              <a:t>Six months later, in September 1939, Germany invaded Poland and Britain was at war.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76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D6BF7-247A-874B-9ED4-EF6AF25B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38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German Annexation of the </a:t>
            </a:r>
            <a:r>
              <a:rPr lang="en-GB" sz="4000" b="1" dirty="0" err="1">
                <a:solidFill>
                  <a:srgbClr val="FF0000"/>
                </a:solidFill>
              </a:rPr>
              <a:t>Sudentenland</a:t>
            </a:r>
            <a:r>
              <a:rPr lang="en-GB" sz="4000" b="1" dirty="0">
                <a:solidFill>
                  <a:srgbClr val="FF0000"/>
                </a:solidFill>
              </a:rPr>
              <a:t>, 1938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CFB400-B67D-0E46-AC11-1DD58C43E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65" y="1154793"/>
            <a:ext cx="8467538" cy="55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704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308</Words>
  <Application>Microsoft Macintosh PowerPoint</Application>
  <PresentationFormat>Grand écran</PresentationFormat>
  <Paragraphs>16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The Road to WW2</vt:lpstr>
      <vt:lpstr>The Second World War</vt:lpstr>
      <vt:lpstr>Présentation PowerPoint</vt:lpstr>
      <vt:lpstr>Great Britain and WW2 Appeasement and Neville Chamberlain  (1869-1940) UK PM 1937-40</vt:lpstr>
      <vt:lpstr>Appeasement</vt:lpstr>
      <vt:lpstr>German Annexation of the Sudentenland, 1938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WW2</dc:title>
  <dc:creator>Microsoft Office User</dc:creator>
  <cp:lastModifiedBy>Microsoft Office User</cp:lastModifiedBy>
  <cp:revision>3</cp:revision>
  <dcterms:created xsi:type="dcterms:W3CDTF">2023-01-18T06:58:04Z</dcterms:created>
  <dcterms:modified xsi:type="dcterms:W3CDTF">2023-12-05T08:45:42Z</dcterms:modified>
</cp:coreProperties>
</file>