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61" r:id="rId4"/>
    <p:sldId id="257" r:id="rId5"/>
    <p:sldId id="258" r:id="rId6"/>
    <p:sldId id="259" r:id="rId7"/>
    <p:sldId id="262" r:id="rId8"/>
    <p:sldId id="265" r:id="rId9"/>
    <p:sldId id="264" r:id="rId10"/>
    <p:sldId id="260" r:id="rId11"/>
    <p:sldId id="263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/>
    <p:restoredTop sz="94658"/>
  </p:normalViewPr>
  <p:slideViewPr>
    <p:cSldViewPr snapToGrid="0" snapToObjects="1">
      <p:cViewPr varScale="1">
        <p:scale>
          <a:sx n="97" d="100"/>
          <a:sy n="97" d="100"/>
        </p:scale>
        <p:origin x="2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4671C1-DAAB-7543-B2E0-2AC08DF5F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75E8EB-2EA9-EF4D-9DEA-1E4298C45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81921A-81B9-E045-BAC1-0AC0E5B6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EC5A-8B7D-E34F-A008-F573403AAEFF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DC1A03-AB02-ED4C-889E-3F0C2568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FABB5F-A1F6-A941-9E23-772E5CAC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48E5-1579-404D-A2FA-6FBE3B96CB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333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F7B4EE-4B30-CD4D-A50B-B00D8296C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1FFBB3B-F815-7D4D-86FF-593907097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193474-3364-4B4D-9C5D-A68DDF33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EC5A-8B7D-E34F-A008-F573403AAEFF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F773E4-6918-9943-A880-A8B1C3A4F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352B17-23A1-194A-A520-E6871C9DD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48E5-1579-404D-A2FA-6FBE3B96CB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25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D85AA0A-0AA5-054C-8AB9-A18BBC1F0A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543BE94-B30F-1E43-8606-BCBC15FC9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E4101A-0C13-7D4C-A5FB-37998B350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EC5A-8B7D-E34F-A008-F573403AAEFF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4167C2-F291-A640-80FC-56A748D43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E3A901-64EC-A741-98B1-4EADBB52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48E5-1579-404D-A2FA-6FBE3B96CB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72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F8C56D-537A-8042-8882-897380E48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10A374-3408-C34B-92AA-38599E562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B249DE-368A-824B-B10D-DCABE9425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EC5A-8B7D-E34F-A008-F573403AAEFF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386001-F294-3C49-9DAD-763C8CFD4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39E380-5576-7347-BE28-4662096D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48E5-1579-404D-A2FA-6FBE3B96CB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786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666BB3-FF96-EA4D-A7E9-52CC3E93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6CD8AD-D60F-E042-BE67-48414A4DF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7051D1-9EE2-FD4B-B4A4-6C82CF1AD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EC5A-8B7D-E34F-A008-F573403AAEFF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54D953-25F3-A84D-BF0C-1DEA371D7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480FC8-16A0-FF43-8648-01C8035AC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48E5-1579-404D-A2FA-6FBE3B96CB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2862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0D0472-25DA-2B41-BFBE-7BE56F4C7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74FDC2-C277-EB44-8F30-A73F5E43BC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5AC721D-A778-D444-ADCA-5043E38027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C0064D-AA38-F348-BF1B-292217152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EC5A-8B7D-E34F-A008-F573403AAEFF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B9881D-24D3-A94C-9FCF-44EF8B09D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B6D401-08AE-164D-B8CA-36E4A3DC8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48E5-1579-404D-A2FA-6FBE3B96CB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4810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A04BC5-3B21-074D-A471-6959AB9BB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54FE6B-662B-FD4F-AE99-AD36F0267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357FDC6-6985-3E4F-9BFF-1B892D0B0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09874EC-C1B6-FF4F-BFFC-F2DA98856C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F54649A-1AC3-BB46-9E3B-BDF2FAB6A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4D811F-E1BF-F040-968C-1019C39E0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EC5A-8B7D-E34F-A008-F573403AAEFF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80691FD-C61B-0140-AF52-DF3101E6C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6272DF9-FBB1-8D49-AEF3-BF4E7711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48E5-1579-404D-A2FA-6FBE3B96CB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06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EF08A-AF29-A546-8AD8-8B91F9232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A1A275-DB6E-B54B-8CAC-C5FA0FAE0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EC5A-8B7D-E34F-A008-F573403AAEFF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9AEE056-5AC9-A245-820D-0B0CE3850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8476C1B-83D4-DF40-B9A2-1247F892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48E5-1579-404D-A2FA-6FBE3B96CB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691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D033EA2-DC6B-EF43-9C3D-C892C20AC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EC5A-8B7D-E34F-A008-F573403AAEFF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9B78FC-9BFE-5F4E-B5A5-CE0963ABA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D8B408-539B-C043-9BAC-5D3CEF78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48E5-1579-404D-A2FA-6FBE3B96CB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044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137BA-4033-004B-BC4B-03FAC095E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DCCAAB-5B87-A54B-9290-C532F8785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CA109C-396E-8F4C-B41F-E25490E3C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FCE566-F7F5-3D4A-8256-1F90A81BF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EC5A-8B7D-E34F-A008-F573403AAEFF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4F2613-B207-C942-B855-4E63EAF50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73E32D-7EFC-5C40-A25B-09B953FFF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48E5-1579-404D-A2FA-6FBE3B96CB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665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81BA8A-BC57-654C-9992-52D2FED02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03631DC-3009-6743-930A-B4D49E2765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E0DE9A-F4BD-FB43-BD18-8FE4C47A2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568348-E86A-1D48-8EFD-281B812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EC5A-8B7D-E34F-A008-F573403AAEFF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0DF489-E715-234B-8B46-2591B92CF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92F29B-F444-0846-8959-6AFA4AAFF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48E5-1579-404D-A2FA-6FBE3B96CB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589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8F3E1DD-D82B-A045-BAF8-2E44EA2A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378090-741F-B94D-95EA-1E74AF5B0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167856-37B6-B84A-97DA-A718F8DB09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6EC5A-8B7D-E34F-A008-F573403AAEFF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4CBF4B-2AEB-8945-B9A4-95580C2FC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7D48F2-0E27-2C48-A0B9-069C3F037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148E5-1579-404D-A2FA-6FBE3B96CB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29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221220-D0D7-884B-85AA-F70097DF2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2836" y="304799"/>
            <a:ext cx="10211803" cy="129309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UN Sustainable Development Goals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76365B2-547A-9B4A-A8E7-62372E715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42" y="1597890"/>
            <a:ext cx="10007390" cy="498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91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B77177B-7960-2844-99AF-E23E11144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63" y="-1"/>
            <a:ext cx="10303164" cy="657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23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3AF012C-3EEB-4A4B-8BCF-09773D865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10" y="0"/>
            <a:ext cx="6932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76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3B29E9-3C8F-C843-86F2-0352F1445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0"/>
            <a:ext cx="10992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44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A83D76-B616-904E-A04E-98B0E379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72" y="531378"/>
            <a:ext cx="1766455" cy="5467639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Global Median Ages  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B180EB-4BF6-B74A-B678-06C289AA2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327" y="129597"/>
            <a:ext cx="10127673" cy="658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90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AF076C9-B7F6-E545-B416-641BD4615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153"/>
            <a:ext cx="12081164" cy="575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39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DE3DF9D-FD2E-7E4D-8A8C-1E85E8A77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14" y="0"/>
            <a:ext cx="9973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27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9C7BF11-4A65-8C45-A24C-B972C9E04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488" y="0"/>
            <a:ext cx="7051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69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9BDA1B-95A4-244F-855F-7391D154A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15901"/>
            <a:ext cx="3117273" cy="641826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This combined image shows the number of years children and young adults attend school.</a:t>
            </a:r>
          </a:p>
          <a:p>
            <a:r>
              <a:rPr lang="en-GB" dirty="0"/>
              <a:t> Sub-Saharan Africa, South Asia and the Middle East, and North Africa are the three most education-deficient regions as shown on the map.   </a:t>
            </a:r>
          </a:p>
          <a:p>
            <a:r>
              <a:rPr lang="en-GB" dirty="0"/>
              <a:t>Source: UNESCO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856EE4-F7BE-754D-8A6A-E70775D60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075" y="-102756"/>
            <a:ext cx="8927925" cy="69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62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7EB12C-287E-4746-8A34-0BA5901F9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Main economic sectors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34943F-B54D-4543-989A-645AB25B8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14" y="1113182"/>
            <a:ext cx="11194774" cy="5168348"/>
          </a:xfrm>
        </p:spPr>
        <p:txBody>
          <a:bodyPr>
            <a:normAutofit/>
          </a:bodyPr>
          <a:lstStyle/>
          <a:p>
            <a:pPr fontAlgn="base"/>
            <a:r>
              <a:rPr lang="fr-FR" dirty="0"/>
              <a:t>1. </a:t>
            </a:r>
            <a:r>
              <a:rPr lang="en-GB" b="1" dirty="0"/>
              <a:t>Primary sector</a:t>
            </a:r>
            <a:r>
              <a:rPr lang="en-GB" dirty="0"/>
              <a:t>: Businesses that produce or collect natural resources (agriculture, mining, quarrying, forestry, oil and gas industries). </a:t>
            </a:r>
          </a:p>
          <a:p>
            <a:pPr fontAlgn="base"/>
            <a:r>
              <a:rPr lang="en-GB" dirty="0"/>
              <a:t>2. </a:t>
            </a:r>
            <a:r>
              <a:rPr lang="en-GB" b="1" dirty="0"/>
              <a:t>Secondary sector</a:t>
            </a:r>
            <a:r>
              <a:rPr lang="en-GB" dirty="0"/>
              <a:t>: Businesses that process raw materials into finished products. All processing, construction, and manufacturing jobs fall into this sector, including aerospace manufacturing, automobile production, textile production, shipbuilding, chemical, and engineering industries.</a:t>
            </a:r>
          </a:p>
          <a:p>
            <a:pPr fontAlgn="base"/>
            <a:r>
              <a:rPr lang="en-GB" dirty="0"/>
              <a:t>3. </a:t>
            </a:r>
            <a:r>
              <a:rPr lang="en-GB" b="1" dirty="0"/>
              <a:t>Tertiary sector</a:t>
            </a:r>
            <a:r>
              <a:rPr lang="en-GB" dirty="0"/>
              <a:t>: or service sector, comprises service providers: retail sales, transportation, insurance companies, restaurants, tourism, entertainment, legal services, health care…</a:t>
            </a:r>
          </a:p>
          <a:p>
            <a:pPr fontAlgn="base"/>
            <a:r>
              <a:rPr lang="en-GB" dirty="0"/>
              <a:t>4. </a:t>
            </a:r>
            <a:r>
              <a:rPr lang="en-GB" b="1" dirty="0"/>
              <a:t>Quaternary sector</a:t>
            </a:r>
            <a:r>
              <a:rPr lang="en-GB" dirty="0"/>
              <a:t>: Businesses related to intellectual activities, such as education, government decision-making, information technology, research and development. </a:t>
            </a:r>
          </a:p>
        </p:txBody>
      </p:sp>
    </p:spTree>
    <p:extLst>
      <p:ext uri="{BB962C8B-B14F-4D97-AF65-F5344CB8AC3E}">
        <p14:creationId xmlns:p14="http://schemas.microsoft.com/office/powerpoint/2010/main" val="3442949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8068998-783C-F849-885A-D9374716A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68" y="0"/>
            <a:ext cx="6930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3726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188</Words>
  <Application>Microsoft Macintosh PowerPoint</Application>
  <PresentationFormat>Grand écran</PresentationFormat>
  <Paragraphs>10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UN Sustainable Development Goals </vt:lpstr>
      <vt:lpstr>Présentation PowerPoint</vt:lpstr>
      <vt:lpstr>Global Median Ages  </vt:lpstr>
      <vt:lpstr>Présentation PowerPoint</vt:lpstr>
      <vt:lpstr>Présentation PowerPoint</vt:lpstr>
      <vt:lpstr>Présentation PowerPoint</vt:lpstr>
      <vt:lpstr>Présentation PowerPoint</vt:lpstr>
      <vt:lpstr>Main economic sectors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Sustainable Development Goals </dc:title>
  <dc:creator>Microsoft Office User</dc:creator>
  <cp:lastModifiedBy>Microsoft Office User</cp:lastModifiedBy>
  <cp:revision>6</cp:revision>
  <dcterms:created xsi:type="dcterms:W3CDTF">2025-11-06T12:25:45Z</dcterms:created>
  <dcterms:modified xsi:type="dcterms:W3CDTF">2025-11-06T13:02:49Z</dcterms:modified>
</cp:coreProperties>
</file>