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/>
    <p:restoredTop sz="94630"/>
  </p:normalViewPr>
  <p:slideViewPr>
    <p:cSldViewPr snapToGrid="0" snapToObjects="1">
      <p:cViewPr varScale="1">
        <p:scale>
          <a:sx n="92" d="100"/>
          <a:sy n="92" d="100"/>
        </p:scale>
        <p:origin x="4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D3B72C-2DAF-4C44-AD01-7FE1A25A7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1CEC9E8-6C84-EA47-96E3-34F7B78E7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21C598-3882-AB4D-A528-2F3901C9B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65BE-E156-334E-866A-164EFB8BDF0E}" type="datetimeFigureOut">
              <a:rPr lang="fr-FR" smtClean="0"/>
              <a:t>09/12/2025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7A969D-7D0A-F140-BB7E-49A9F3D64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D1A398-96E1-6D4C-985D-C9AB00EC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11E6-F495-1D45-8E7E-F606F9482E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275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DB8439-0EC1-FF43-82A2-4E4192540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D595BBE-B37A-4447-B4BA-D8AA11B0C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CF743A-B52B-0C43-8C9D-4216BCBCE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65BE-E156-334E-866A-164EFB8BDF0E}" type="datetimeFigureOut">
              <a:rPr lang="fr-FR" smtClean="0"/>
              <a:t>09/12/2025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14396E-E77B-F246-8C09-0C31EAC8F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5AEBA8-714A-0848-ACCD-5CA135072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11E6-F495-1D45-8E7E-F606F9482E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813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740DFF0-873E-7A44-B9C1-14140836DF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23BE263-DBBA-324F-8F1B-D27F86145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8ABFAF-49D0-9D48-81C0-3B881A798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65BE-E156-334E-866A-164EFB8BDF0E}" type="datetimeFigureOut">
              <a:rPr lang="fr-FR" smtClean="0"/>
              <a:t>09/12/2025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5BEFF8-63FF-C841-BDA2-55A2A85D5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22E148-0600-A140-AB18-4C9B3DD6A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11E6-F495-1D45-8E7E-F606F9482E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54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D1AD05-ABB6-304B-B8C9-FFAD14859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DCBC77-DF3A-7944-BDA9-64969353E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336EFA-A61C-C645-A5A7-E656E8265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65BE-E156-334E-866A-164EFB8BDF0E}" type="datetimeFigureOut">
              <a:rPr lang="fr-FR" smtClean="0"/>
              <a:t>09/12/2025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AAB553-6BE9-2145-804D-92AC7E5E9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73E5D3-EE7E-2645-90E7-B43AB6659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11E6-F495-1D45-8E7E-F606F9482E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64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E9767D-E684-914C-8855-A4B3C8F56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581F27-879D-5347-91F8-624E99976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D2304A-CF9F-DE47-B09F-ECB75B437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65BE-E156-334E-866A-164EFB8BDF0E}" type="datetimeFigureOut">
              <a:rPr lang="fr-FR" smtClean="0"/>
              <a:t>09/12/2025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BD1FFE-9C2E-3144-9987-BD033A456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4275DB-CC2A-964C-A4F6-F4AB01373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11E6-F495-1D45-8E7E-F606F9482E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95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DAFDF7-EAD7-7E43-95F8-386CF5FEA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3F9417-83AF-274B-9028-2BCBA562C5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73A13C1-D958-6F43-A9B0-5F53E8CD2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182E395-0FBD-7547-B2D4-353B126A3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65BE-E156-334E-866A-164EFB8BDF0E}" type="datetimeFigureOut">
              <a:rPr lang="fr-FR" smtClean="0"/>
              <a:t>09/12/2025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6397BBD-AD9D-344D-A7FD-831B09059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BB4DD61-4E15-D840-9AA3-241327F9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11E6-F495-1D45-8E7E-F606F9482E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238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91F5BA-69A0-D649-AF84-8EAE05BD2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E96D5D-BA53-4748-811A-BB3144354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7D45770-F8E6-D74F-B833-87A13EC01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B49FCE2-CE83-BA43-9345-372FAFCAC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6A8B9A0-F891-B644-8355-A400840B55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186AB0E-BF0A-C146-8F28-DFA8C393C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65BE-E156-334E-866A-164EFB8BDF0E}" type="datetimeFigureOut">
              <a:rPr lang="fr-FR" smtClean="0"/>
              <a:t>09/12/2025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A10D9A4-C7F8-0B4B-94C2-EFDDE46D9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B1FD2F3-2515-EE45-A5E0-D0EBF04C3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11E6-F495-1D45-8E7E-F606F9482E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203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09956A-8AE3-1340-8DAB-A6A669704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0F27180-AB72-DD4D-B6CC-49A63CF76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65BE-E156-334E-866A-164EFB8BDF0E}" type="datetimeFigureOut">
              <a:rPr lang="fr-FR" smtClean="0"/>
              <a:t>09/12/2025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40E17C6-AD31-B748-91FA-F2E0E0B0D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084E97-DFA5-D44A-81BA-382F70B0A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11E6-F495-1D45-8E7E-F606F9482E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025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3FABE1F-AD0C-4F42-A878-1EAF8D10E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65BE-E156-334E-866A-164EFB8BDF0E}" type="datetimeFigureOut">
              <a:rPr lang="fr-FR" smtClean="0"/>
              <a:t>09/12/2025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AD14979-2B5B-CE46-BBEC-B9BECC325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EBE74FD-B701-D24D-B0C7-44B585142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11E6-F495-1D45-8E7E-F606F9482E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827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6A62A1-5586-9844-959B-9911494AE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83A30B-CE6F-494A-9D67-E8CC27DE7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6CFC73D-934B-C54D-88C2-3152995875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5F72E8-96C8-B649-9CEC-A544BE853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65BE-E156-334E-866A-164EFB8BDF0E}" type="datetimeFigureOut">
              <a:rPr lang="fr-FR" smtClean="0"/>
              <a:t>09/12/2025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A7A963B-02C2-D244-9DAC-32566F9C3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BF574C-D46F-2F41-B6FC-9AB257A35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11E6-F495-1D45-8E7E-F606F9482E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91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2C8141-7E53-3342-9A3B-B81B1F10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FE6DAFD-AEBE-734D-AA93-D145A5CDEC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9686450-188E-3141-BEBC-40492669A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D52D04-D381-F241-B62B-478BFCB5D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65BE-E156-334E-866A-164EFB8BDF0E}" type="datetimeFigureOut">
              <a:rPr lang="fr-FR" smtClean="0"/>
              <a:t>09/12/2025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36BDC4-D3C0-C443-8267-0F2C0C61D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56DB14-C4C9-FA4E-97D9-34C0E16A1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11E6-F495-1D45-8E7E-F606F9482E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29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F3D0930-8147-EC4D-A2A6-CA33F7E33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743C97-4CA8-7E43-9E88-1D84EA8E2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3EE585-4815-E54E-ACBC-42FBA26AFD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E65BE-E156-334E-866A-164EFB8BDF0E}" type="datetimeFigureOut">
              <a:rPr lang="fr-FR" smtClean="0"/>
              <a:t>09/12/2025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0A3104-4C5D-CB48-9A90-EBF331D701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0CC268-9A1E-434F-AAED-ECB1B801B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011E6-F495-1D45-8E7E-F606F9482E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1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CC32E3-36DE-D345-8AA3-28D352634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Effects and Implications of Climate Change on the Arctic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A70C1F4-035A-6241-A0FA-BA1799569E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097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80B5B0-D2F1-D548-96AA-36AF8EE7E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DNL </a:t>
            </a:r>
            <a:r>
              <a:rPr lang="fr-FR" err="1"/>
              <a:t>Vocabulary</a:t>
            </a:r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ED2EFE9-91A4-F843-ADAC-58348D406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418" y="1976005"/>
            <a:ext cx="10409382" cy="414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40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0EDF77-E672-7C47-A812-7FC5AF83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Temperature</a:t>
            </a:r>
            <a:r>
              <a:rPr lang="fr-FR"/>
              <a:t> change relative to </a:t>
            </a:r>
            <a:r>
              <a:rPr lang="fr-FR" err="1"/>
              <a:t>rest</a:t>
            </a:r>
            <a:r>
              <a:rPr lang="fr-FR"/>
              <a:t> of world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BE66F64-7AFF-8D4D-93BD-710B04450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164" y="2022775"/>
            <a:ext cx="8915400" cy="483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7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98AA32-D697-E441-AED3-2A09288DA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837" y="960870"/>
            <a:ext cx="4260272" cy="2170257"/>
          </a:xfrm>
        </p:spPr>
        <p:txBody>
          <a:bodyPr>
            <a:normAutofit/>
          </a:bodyPr>
          <a:lstStyle/>
          <a:p>
            <a:r>
              <a:rPr lang="en-GB"/>
              <a:t>Arctic Circle starts at 66.5 degrees of latitude north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183769C-0270-804E-ADED-E1A20EA3F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158" y="0"/>
            <a:ext cx="67978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71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1753E7-DAD7-B84F-A115-44656732A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1" y="1418070"/>
            <a:ext cx="2485477" cy="1325563"/>
          </a:xfrm>
        </p:spPr>
        <p:txBody>
          <a:bodyPr>
            <a:noAutofit/>
          </a:bodyPr>
          <a:lstStyle/>
          <a:p>
            <a:r>
              <a:rPr lang="fr-FR" sz="3200" err="1"/>
              <a:t>Arctic</a:t>
            </a:r>
            <a:r>
              <a:rPr lang="fr-FR" sz="3200"/>
              <a:t> </a:t>
            </a:r>
            <a:r>
              <a:rPr lang="fr-FR" sz="3200" err="1"/>
              <a:t>temperatures</a:t>
            </a:r>
            <a:r>
              <a:rPr lang="fr-FR" sz="3200"/>
              <a:t> are </a:t>
            </a:r>
            <a:r>
              <a:rPr lang="fr-FR" sz="3200" err="1"/>
              <a:t>rising</a:t>
            </a:r>
            <a:endParaRPr lang="fr-FR" sz="320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C6C45F9-A64E-D24D-AF07-30C6131D2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168" y="360219"/>
            <a:ext cx="9581833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81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1B51F3-923B-FC42-8E37-DE1DCAA8E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Sea</a:t>
            </a:r>
            <a:r>
              <a:rPr lang="fr-FR"/>
              <a:t> </a:t>
            </a:r>
            <a:r>
              <a:rPr lang="fr-FR" err="1"/>
              <a:t>ice</a:t>
            </a:r>
            <a:r>
              <a:rPr lang="fr-FR"/>
              <a:t> volume </a:t>
            </a:r>
            <a:r>
              <a:rPr lang="fr-FR" err="1"/>
              <a:t>is</a:t>
            </a:r>
            <a:r>
              <a:rPr lang="fr-FR"/>
              <a:t> </a:t>
            </a:r>
            <a:r>
              <a:rPr lang="fr-FR" err="1"/>
              <a:t>decreasing</a:t>
            </a:r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8F7655-8D35-B94D-B939-F148B8FBA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345" y="1462067"/>
            <a:ext cx="8624455" cy="506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12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15A779-A14A-9047-A250-180255D52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Thickness</a:t>
            </a:r>
            <a:r>
              <a:rPr lang="fr-FR" dirty="0"/>
              <a:t> of </a:t>
            </a:r>
            <a:r>
              <a:rPr lang="fr-FR" dirty="0" err="1"/>
              <a:t>Arctic</a:t>
            </a:r>
            <a:r>
              <a:rPr lang="fr-FR" dirty="0"/>
              <a:t> </a:t>
            </a:r>
            <a:r>
              <a:rPr lang="fr-FR" dirty="0" err="1"/>
              <a:t>ice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decreasing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62DAB36-E433-D145-B086-BEAC5CA26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85819"/>
            <a:ext cx="10079182" cy="451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01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989BFD-2C24-2148-AE14-86CB17194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900055" cy="5121275"/>
          </a:xfrm>
        </p:spPr>
        <p:txBody>
          <a:bodyPr/>
          <a:lstStyle/>
          <a:p>
            <a:r>
              <a:rPr lang="fr-FR" dirty="0" err="1"/>
              <a:t>Economic</a:t>
            </a:r>
            <a:r>
              <a:rPr lang="fr-FR" dirty="0"/>
              <a:t> implications of </a:t>
            </a:r>
            <a:r>
              <a:rPr lang="fr-FR" dirty="0" err="1"/>
              <a:t>melting</a:t>
            </a:r>
            <a:r>
              <a:rPr lang="fr-FR" dirty="0"/>
              <a:t> </a:t>
            </a:r>
            <a:r>
              <a:rPr lang="fr-FR" dirty="0" err="1"/>
              <a:t>ice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F6FFEFA-9154-BB4A-981B-A63C60DF0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164" y="860213"/>
            <a:ext cx="5622636" cy="570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500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47</Words>
  <Application>Microsoft Macintosh PowerPoint</Application>
  <PresentationFormat>Grand écran</PresentationFormat>
  <Paragraphs>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Effects and Implications of Climate Change on the Arctic</vt:lpstr>
      <vt:lpstr>DNL Vocabulary</vt:lpstr>
      <vt:lpstr>Temperature change relative to rest of world</vt:lpstr>
      <vt:lpstr>Arctic Circle starts at 66.5 degrees of latitude north</vt:lpstr>
      <vt:lpstr>Arctic temperatures are rising</vt:lpstr>
      <vt:lpstr>Sea ice volume is decreasing</vt:lpstr>
      <vt:lpstr>Thickness of Arctic ice is decreasing</vt:lpstr>
      <vt:lpstr>Economic implications of melting ice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and Implications of Climate Change on the Arctic</dc:title>
  <dc:creator>Microsoft Office User</dc:creator>
  <cp:lastModifiedBy>Microsoft Office User</cp:lastModifiedBy>
  <cp:revision>4</cp:revision>
  <dcterms:created xsi:type="dcterms:W3CDTF">2025-12-09T07:23:45Z</dcterms:created>
  <dcterms:modified xsi:type="dcterms:W3CDTF">2025-12-09T07:44:51Z</dcterms:modified>
</cp:coreProperties>
</file>